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C60A2-52F0-4D1E-AB77-E48D6EDF4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3C80AD-77CA-4F11-8528-71D6CD1C1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9E7CE7-13F3-42E4-8CD3-027A7035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A8F8EE-CCC4-438C-8495-41493622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F7B001-0BF0-4672-B65A-12738FB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8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FDE02-C4FE-4CD0-99CD-25E54F2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9CED24-4F40-4D6E-A4C8-29E727614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3D0C9-F80B-4A31-B747-938D3AA5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76E313-C858-47C0-8F1B-11385C93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44D7ED-603A-46C1-ADEB-028B7269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66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836CA8-3E31-4A5E-BAF4-F680B7CEB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3E3AD0-B303-4C7C-AEBE-9AFD2A072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C49EC7-EA30-470A-81EC-4C7FB0CF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ECF724-34CC-4D38-AD7E-E89B1ADB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BBEA3E-D621-42F7-9DDA-C9CCEAE4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2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DA1A5-2081-4812-83EF-9330FB9D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DCF83-5EFB-44F1-9483-0FEF28D2F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9B8917-D68A-4971-93E9-766CCA5B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8841ED-2B90-408D-800E-A5D55FD3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51EC52-7BF1-4B41-AF19-CDB247D1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C5244-F968-415C-89B0-1775FC1A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9402EF-08BD-4376-8B47-949019EB0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80C182-6E1C-4E30-92DF-6281EADB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C74460-08D7-47F1-B515-D3AF1486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FF1988-4003-4C2C-9C48-32B44017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68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4FEC4-7E97-4143-96C8-B88C8FF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806B8C-4724-41B7-97F0-DF060163A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162EA5-7466-4694-84A5-8DA4F0690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3D08A9-8A00-400F-940A-82A0AB69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A90021-8ABD-41BB-8709-65AA5B12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6D6FDB-D525-4B4F-91AB-5B68FDDE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68CBA-5924-480F-A099-9F43B141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6D50D4-9DBE-422D-B2AB-D70405B2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5BD284-D167-42E1-8561-4837D4783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8F0013-BA8F-4F0A-AB65-FDBAB4A6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0BE9B8-BE95-4CF7-B967-2CF399A08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FC20AA8-192F-482C-8B33-8327F7AA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EBF4E1-01B9-4D7D-8809-279F45F4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F84402-6BAE-499D-BCBE-8A6C4B1E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82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E19AB-9FD6-4EE5-B0F8-4F38FB4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1E339E-86C2-4EAD-B5C2-75197343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0B6A71-9225-4235-91B0-C2F4FF2D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CFF785-D6A4-4EF4-BC28-D9C5FC4E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28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511016-8AC1-467F-A6EB-6CF64403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DABFEF-76F8-447B-9A02-F8013F43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B93184-521B-4A3E-BB0C-FCDC9B9D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3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D7EC8-F0E4-4D6B-BF80-78C9D15E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B22BE3-0E94-432A-8420-14CC34D5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B3C54B-B3AC-4856-93A3-C6A15999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732294-B4F9-4A97-BF6D-B1E6EF74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14589E-499B-44F0-84C4-C1F69E42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7254D4-05BF-47C0-ACF4-10F090CB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39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738AC-1917-46FF-8DFA-E76E3282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2FE48A-5C7F-4BFC-B940-5FF90E3AF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50AEC8-1EE9-4600-8E07-55091315B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547FE0-3A25-4FE4-A7CE-8267FC97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276E48-4B5E-4838-BEDE-695052C4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31DE4-3A55-4C64-857A-6D8FA5AF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01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F5DD98-F5C1-42D4-A572-A30DA36D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67FFED-754D-4D70-919D-C44A538CB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5083BC-92C8-4DDC-9C0C-314561A94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BAD8-15E6-468F-BDF4-D34502FD2E7A}" type="datetimeFigureOut">
              <a:rPr lang="it-IT" smtClean="0"/>
              <a:t>03/12/2021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4DFFE1-1DBE-4159-BE8A-EE96EF772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DD3E28-1E3E-4F20-B1DD-4787BE484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F839-E114-4C07-9F73-B93D04CD5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9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68976-D593-4923-96F0-EA7D78002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/>
              <a:t>PARTECIPAZIONE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1C4648-F62E-4BCC-8830-FD8883460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308" y="4347653"/>
            <a:ext cx="9014691" cy="910146"/>
          </a:xfrm>
        </p:spPr>
        <p:txBody>
          <a:bodyPr/>
          <a:lstStyle/>
          <a:p>
            <a:pPr algn="l"/>
            <a:r>
              <a:rPr lang="it-IT"/>
              <a:t>GRUPPI DI LAVORO: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F80A1B-89C3-42C8-B669-9321720C8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7" t="13313" r="21483" b="66120"/>
          <a:stretch/>
        </p:blipFill>
        <p:spPr>
          <a:xfrm>
            <a:off x="397165" y="284674"/>
            <a:ext cx="6713141" cy="13155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96E705-ED2D-489D-BFA9-2C25E2BD8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2" t="27794" r="41756" b="19674"/>
          <a:stretch/>
        </p:blipFill>
        <p:spPr>
          <a:xfrm>
            <a:off x="7250546" y="83102"/>
            <a:ext cx="4305839" cy="31344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3EBCBA-63FF-4034-B886-1D6F76F8E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88" t="28822" r="40682" b="48819"/>
          <a:stretch/>
        </p:blipFill>
        <p:spPr>
          <a:xfrm>
            <a:off x="7250546" y="3217578"/>
            <a:ext cx="4941454" cy="15333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522005F-FC80-49AF-9A90-473BB1FB8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0" t="16366" r="21818" b="55152"/>
          <a:stretch/>
        </p:blipFill>
        <p:spPr>
          <a:xfrm>
            <a:off x="1182255" y="4750959"/>
            <a:ext cx="9356436" cy="19533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E7914D4-B80F-4B01-909E-27B8CE3C8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7" t="64034" r="21483" b="25843"/>
          <a:stretch/>
        </p:blipFill>
        <p:spPr>
          <a:xfrm>
            <a:off x="189347" y="1668687"/>
            <a:ext cx="6713141" cy="6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BFE42-96E6-438B-AB7A-8D539A68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636" y="406400"/>
            <a:ext cx="9144000" cy="2387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E57ADF-0B6A-45FC-A2FE-2154FC1D0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2" t="11569" r="40551" b="39804"/>
          <a:stretch/>
        </p:blipFill>
        <p:spPr>
          <a:xfrm>
            <a:off x="416263" y="77297"/>
            <a:ext cx="5150225" cy="35283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A8B962-D2D8-4EC0-BFAA-A92F08C39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6" t="9608" r="18603" b="23312"/>
          <a:stretch/>
        </p:blipFill>
        <p:spPr>
          <a:xfrm>
            <a:off x="5806771" y="128646"/>
            <a:ext cx="5843184" cy="3428817"/>
          </a:xfrm>
          <a:prstGeom prst="rect">
            <a:avLst/>
          </a:prstGeom>
        </p:spPr>
      </p:pic>
      <p:sp>
        <p:nvSpPr>
          <p:cNvPr id="8" name="AutoShape 2" descr="Architetti e sovrintendenza: al via un corso congiunto - Gazzetta di  Mantova Mantova">
            <a:extLst>
              <a:ext uri="{FF2B5EF4-FFF2-40B4-BE49-F238E27FC236}">
                <a16:creationId xmlns:a16="http://schemas.microsoft.com/office/drawing/2014/main" id="{3F6484ED-B156-4381-84F5-BDF91BC539AE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63088" y="3569469"/>
            <a:ext cx="1138686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it-IT" dirty="0"/>
              <a:t>PROFESSIONALITA’ tra ENTI, COMUNI e sul territorio                      TRASPARENZA                                        TASPARENZA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8656A4E-7000-449F-98FC-446F15FDE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25" y="3983952"/>
            <a:ext cx="3739954" cy="21037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FF13C27-7D7C-4E5C-8038-4864381A5A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90" t="9942" r="15344" b="6431"/>
          <a:stretch/>
        </p:blipFill>
        <p:spPr>
          <a:xfrm>
            <a:off x="4362316" y="3983952"/>
            <a:ext cx="3889541" cy="263005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F2A77EC-A1F4-4CE7-81E1-2450905BE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72" t="15682" r="27187" b="7779"/>
          <a:stretch/>
        </p:blipFill>
        <p:spPr>
          <a:xfrm>
            <a:off x="8691684" y="3886566"/>
            <a:ext cx="3057591" cy="29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5AB49-42C5-4715-98A9-B8BBFC98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103" y="3764515"/>
            <a:ext cx="4749800" cy="711633"/>
          </a:xfrm>
        </p:spPr>
        <p:txBody>
          <a:bodyPr>
            <a:normAutofit fontScale="90000"/>
          </a:bodyPr>
          <a:lstStyle/>
          <a:p>
            <a:r>
              <a:rPr lang="it-IT" dirty="0"/>
              <a:t>IDEE</a:t>
            </a:r>
            <a:br>
              <a:rPr lang="it-IT" dirty="0"/>
            </a:br>
            <a:r>
              <a:rPr lang="it-IT" dirty="0"/>
              <a:t>E</a:t>
            </a:r>
            <a:br>
              <a:rPr lang="it-IT" dirty="0"/>
            </a:br>
            <a:r>
              <a:rPr lang="it-IT" dirty="0"/>
              <a:t>STRUMENTI</a:t>
            </a:r>
          </a:p>
        </p:txBody>
      </p:sp>
      <p:pic>
        <p:nvPicPr>
          <p:cNvPr id="5" name="Segnaposto contenuto 4" descr="Immagine che contiene esterni, cielo, erba, persona&#10;&#10;Descrizione generata automaticamente">
            <a:extLst>
              <a:ext uri="{FF2B5EF4-FFF2-40B4-BE49-F238E27FC236}">
                <a16:creationId xmlns:a16="http://schemas.microsoft.com/office/drawing/2014/main" id="{4C75C35A-4B3F-4150-87E5-A601D5C70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>
          <a:xfrm>
            <a:off x="3585256" y="350018"/>
            <a:ext cx="5093847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7CFBC6-A4AC-4016-8D19-2EE670D9C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7" t="13796" r="3707" b="36600"/>
          <a:stretch/>
        </p:blipFill>
        <p:spPr>
          <a:xfrm>
            <a:off x="2923317" y="4947466"/>
            <a:ext cx="6477955" cy="1806626"/>
          </a:xfrm>
          <a:prstGeom prst="rect">
            <a:avLst/>
          </a:prstGeom>
        </p:spPr>
      </p:pic>
      <p:pic>
        <p:nvPicPr>
          <p:cNvPr id="9" name="Immagine 8" descr="Immagine che contiene persona, persone&#10;&#10;Descrizione generata automaticamente">
            <a:extLst>
              <a:ext uri="{FF2B5EF4-FFF2-40B4-BE49-F238E27FC236}">
                <a16:creationId xmlns:a16="http://schemas.microsoft.com/office/drawing/2014/main" id="{0C6FEF1E-6FED-4D53-AA35-AE169B1F4A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"/>
          <a:stretch/>
        </p:blipFill>
        <p:spPr>
          <a:xfrm>
            <a:off x="8679103" y="406400"/>
            <a:ext cx="3460069" cy="2710872"/>
          </a:xfrm>
          <a:prstGeom prst="rect">
            <a:avLst/>
          </a:prstGeom>
        </p:spPr>
      </p:pic>
      <p:pic>
        <p:nvPicPr>
          <p:cNvPr id="11" name="Immagine 10" descr="Immagine che contiene testo, parete, interni, pavimento&#10;&#10;Descrizione generata automaticamente">
            <a:extLst>
              <a:ext uri="{FF2B5EF4-FFF2-40B4-BE49-F238E27FC236}">
                <a16:creationId xmlns:a16="http://schemas.microsoft.com/office/drawing/2014/main" id="{811AC68E-3118-4B55-BD30-F09F60DB7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" y="103908"/>
            <a:ext cx="3036743" cy="53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9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PARTECIPAZIONE</vt:lpstr>
      <vt:lpstr>Presentazione standard di PowerPoint</vt:lpstr>
      <vt:lpstr>IDEE E STRUMENTI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Cristiano Guernieri</dc:creator>
  <cp:lastModifiedBy>Cristiano Guernieri</cp:lastModifiedBy>
  <cp:revision>3</cp:revision>
  <cp:lastPrinted>2021-12-03T07:19:19Z</cp:lastPrinted>
  <dcterms:created xsi:type="dcterms:W3CDTF">2021-12-02T14:36:31Z</dcterms:created>
  <dcterms:modified xsi:type="dcterms:W3CDTF">2021-12-03T07:22:07Z</dcterms:modified>
</cp:coreProperties>
</file>